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A264AB9-0421-B5F6-6CB1-0EDC166145FE}" name="Clarice Guilherme Barreto" initials="CGB" userId="Clarice Guilherme Barreto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 Ramsés silva dos Santos" initials="GRsdS" lastIdx="1" clrIdx="0">
    <p:extLst>
      <p:ext uri="{19B8F6BF-5375-455C-9EA6-DF929625EA0E}">
        <p15:presenceInfo xmlns:p15="http://schemas.microsoft.com/office/powerpoint/2012/main" userId="S-1-5-21-1481235613-426705458-3781081436-122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13" d="100"/>
          <a:sy n="13" d="100"/>
        </p:scale>
        <p:origin x="2491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859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7734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057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390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367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1244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358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77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182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98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175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A705E-1BBF-40BD-8C04-82C38BEE3CD0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4177-0D2F-4DF4-A484-FD44B4412A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914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70FA4EC2-4905-48DE-98F5-2010178F6223}"/>
              </a:ext>
            </a:extLst>
          </p:cNvPr>
          <p:cNvSpPr/>
          <p:nvPr/>
        </p:nvSpPr>
        <p:spPr>
          <a:xfrm>
            <a:off x="13350240" y="822961"/>
            <a:ext cx="17890073" cy="6044099"/>
          </a:xfrm>
          <a:prstGeom prst="round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7200" b="1" dirty="0">
                <a:solidFill>
                  <a:schemeClr val="tx1"/>
                </a:solidFill>
              </a:rPr>
              <a:t>Título do trabalho</a:t>
            </a:r>
          </a:p>
          <a:p>
            <a:pPr algn="ctr"/>
            <a:endParaRPr lang="pt-BR" sz="7200" b="1" dirty="0">
              <a:solidFill>
                <a:schemeClr val="tx1"/>
              </a:solidFill>
            </a:endParaRPr>
          </a:p>
          <a:p>
            <a:pPr algn="ctr"/>
            <a:r>
              <a:rPr lang="pt-BR" sz="7200" b="1" dirty="0">
                <a:solidFill>
                  <a:schemeClr val="tx1"/>
                </a:solidFill>
              </a:rPr>
              <a:t>Autores do trabalho</a:t>
            </a:r>
          </a:p>
          <a:p>
            <a:pPr algn="ctr"/>
            <a:r>
              <a:rPr lang="pt-BR" sz="4000" b="1" dirty="0">
                <a:solidFill>
                  <a:schemeClr val="tx1"/>
                </a:solidFill>
              </a:rPr>
              <a:t>(Fonte e Tamanho da Fonte livre para escolha).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9143CC4-A2F8-4B7A-B127-6E0040195FCA}"/>
              </a:ext>
            </a:extLst>
          </p:cNvPr>
          <p:cNvSpPr/>
          <p:nvPr/>
        </p:nvSpPr>
        <p:spPr>
          <a:xfrm>
            <a:off x="974625" y="7637928"/>
            <a:ext cx="30265688" cy="34739748"/>
          </a:xfrm>
          <a:prstGeom prst="rect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7A757FE-E617-4567-8EA1-0908418DF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75" y="822961"/>
            <a:ext cx="11871266" cy="621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192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16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flavio</dc:creator>
  <cp:lastModifiedBy>Mariane Lima</cp:lastModifiedBy>
  <cp:revision>13</cp:revision>
  <dcterms:created xsi:type="dcterms:W3CDTF">2018-06-12T17:45:29Z</dcterms:created>
  <dcterms:modified xsi:type="dcterms:W3CDTF">2026-06-13T18:37:24Z</dcterms:modified>
</cp:coreProperties>
</file>