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Open Sauce" panose="020B0604020202020204" charset="0"/>
      <p:regular r:id="rId11"/>
    </p:embeddedFont>
    <p:embeddedFont>
      <p:font typeface="Open Sauce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5165" autoAdjust="0"/>
  </p:normalViewPr>
  <p:slideViewPr>
    <p:cSldViewPr>
      <p:cViewPr varScale="1">
        <p:scale>
          <a:sx n="54" d="100"/>
          <a:sy n="54" d="100"/>
        </p:scale>
        <p:origin x="75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1604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9527" y="-20228"/>
            <a:ext cx="18297527" cy="10327456"/>
            <a:chOff x="0" y="0"/>
            <a:chExt cx="6615044" cy="37598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15044" cy="3759874"/>
            </a:xfrm>
            <a:custGeom>
              <a:avLst/>
              <a:gdLst/>
              <a:ahLst/>
              <a:cxnLst/>
              <a:rect l="l" t="t" r="r" b="b"/>
              <a:pathLst>
                <a:path w="6615044" h="3759874">
                  <a:moveTo>
                    <a:pt x="0" y="0"/>
                  </a:moveTo>
                  <a:lnTo>
                    <a:pt x="6615044" y="0"/>
                  </a:lnTo>
                  <a:lnTo>
                    <a:pt x="6615044" y="3759874"/>
                  </a:lnTo>
                  <a:lnTo>
                    <a:pt x="0" y="3759874"/>
                  </a:lnTo>
                  <a:close/>
                </a:path>
              </a:pathLst>
            </a:custGeom>
            <a:solidFill>
              <a:srgbClr val="FFFFFF">
                <a:alpha val="87843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6615044" cy="37693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1485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624935" y="8514663"/>
            <a:ext cx="12342085" cy="1436018"/>
            <a:chOff x="0" y="0"/>
            <a:chExt cx="16456113" cy="1914691"/>
          </a:xfrm>
        </p:grpSpPr>
        <p:sp>
          <p:nvSpPr>
            <p:cNvPr id="7" name="Freeform 7"/>
            <p:cNvSpPr/>
            <p:nvPr/>
          </p:nvSpPr>
          <p:spPr>
            <a:xfrm>
              <a:off x="5099364" y="917570"/>
              <a:ext cx="6218342" cy="825044"/>
            </a:xfrm>
            <a:custGeom>
              <a:avLst/>
              <a:gdLst/>
              <a:ahLst/>
              <a:cxnLst/>
              <a:rect l="l" t="t" r="r" b="b"/>
              <a:pathLst>
                <a:path w="6218342" h="825044">
                  <a:moveTo>
                    <a:pt x="0" y="0"/>
                  </a:moveTo>
                  <a:lnTo>
                    <a:pt x="6218342" y="0"/>
                  </a:lnTo>
                  <a:lnTo>
                    <a:pt x="6218342" y="825045"/>
                  </a:lnTo>
                  <a:lnTo>
                    <a:pt x="0" y="825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590161" y="517362"/>
              <a:ext cx="4865952" cy="987383"/>
            </a:xfrm>
            <a:custGeom>
              <a:avLst/>
              <a:gdLst/>
              <a:ahLst/>
              <a:cxnLst/>
              <a:rect l="l" t="t" r="r" b="b"/>
              <a:pathLst>
                <a:path w="4865952" h="987383">
                  <a:moveTo>
                    <a:pt x="0" y="0"/>
                  </a:moveTo>
                  <a:lnTo>
                    <a:pt x="4865952" y="0"/>
                  </a:lnTo>
                  <a:lnTo>
                    <a:pt x="4865952" y="987383"/>
                  </a:lnTo>
                  <a:lnTo>
                    <a:pt x="0" y="9873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3213032" y="395275"/>
              <a:ext cx="1245175" cy="1231556"/>
            </a:xfrm>
            <a:custGeom>
              <a:avLst/>
              <a:gdLst/>
              <a:ahLst/>
              <a:cxnLst/>
              <a:rect l="l" t="t" r="r" b="b"/>
              <a:pathLst>
                <a:path w="1245175" h="1231556">
                  <a:moveTo>
                    <a:pt x="0" y="0"/>
                  </a:moveTo>
                  <a:lnTo>
                    <a:pt x="1245175" y="0"/>
                  </a:lnTo>
                  <a:lnTo>
                    <a:pt x="1245175" y="1231556"/>
                  </a:lnTo>
                  <a:lnTo>
                    <a:pt x="0" y="12315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0" y="395275"/>
              <a:ext cx="2762573" cy="1519415"/>
            </a:xfrm>
            <a:custGeom>
              <a:avLst/>
              <a:gdLst/>
              <a:ahLst/>
              <a:cxnLst/>
              <a:rect l="l" t="t" r="r" b="b"/>
              <a:pathLst>
                <a:path w="2762573" h="1519415">
                  <a:moveTo>
                    <a:pt x="0" y="0"/>
                  </a:moveTo>
                  <a:lnTo>
                    <a:pt x="2762573" y="0"/>
                  </a:lnTo>
                  <a:lnTo>
                    <a:pt x="2762573" y="1519416"/>
                  </a:lnTo>
                  <a:lnTo>
                    <a:pt x="0" y="15194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>
              <a:off x="1016046" y="-19050"/>
              <a:ext cx="1152240" cy="1617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016"/>
                </a:lnSpc>
              </a:pPr>
              <a:r>
                <a:rPr lang="en-US" sz="725" b="1" spc="85">
                  <a:solidFill>
                    <a:srgbClr val="0F4164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REALIZAÇÃO: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099364" y="-19050"/>
              <a:ext cx="1085455" cy="1786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137"/>
                </a:lnSpc>
              </a:pPr>
              <a:r>
                <a:rPr lang="en-US" sz="812" b="1" spc="95">
                  <a:solidFill>
                    <a:srgbClr val="0F4164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PATROCINIO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385027" y="-19050"/>
              <a:ext cx="901185" cy="1786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137"/>
                </a:lnSpc>
              </a:pPr>
              <a:r>
                <a:rPr lang="en-US" sz="812" b="1" spc="95">
                  <a:solidFill>
                    <a:srgbClr val="0F4164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PARCEIRO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0" y="5248237"/>
            <a:ext cx="4641960" cy="5038763"/>
          </a:xfrm>
          <a:custGeom>
            <a:avLst/>
            <a:gdLst/>
            <a:ahLst/>
            <a:cxnLst/>
            <a:rect l="l" t="t" r="r" b="b"/>
            <a:pathLst>
              <a:path w="4641960" h="5038763">
                <a:moveTo>
                  <a:pt x="0" y="0"/>
                </a:moveTo>
                <a:lnTo>
                  <a:pt x="4641960" y="0"/>
                </a:lnTo>
                <a:lnTo>
                  <a:pt x="4641960" y="5038763"/>
                </a:lnTo>
                <a:lnTo>
                  <a:pt x="0" y="503876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 flipH="1" flipV="1">
            <a:off x="13646040" y="-20228"/>
            <a:ext cx="4641960" cy="5038763"/>
          </a:xfrm>
          <a:custGeom>
            <a:avLst/>
            <a:gdLst/>
            <a:ahLst/>
            <a:cxnLst/>
            <a:rect l="l" t="t" r="r" b="b"/>
            <a:pathLst>
              <a:path w="4641960" h="5038763">
                <a:moveTo>
                  <a:pt x="4641960" y="5038762"/>
                </a:moveTo>
                <a:lnTo>
                  <a:pt x="0" y="5038762"/>
                </a:lnTo>
                <a:lnTo>
                  <a:pt x="0" y="0"/>
                </a:lnTo>
                <a:lnTo>
                  <a:pt x="4641960" y="0"/>
                </a:lnTo>
                <a:lnTo>
                  <a:pt x="4641960" y="5038762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320980" y="4612052"/>
            <a:ext cx="14366820" cy="5870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 dirty="0">
                <a:solidFill>
                  <a:srgbClr val="0F416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INSERIR O TÍTULO DO TRABALHO SUBMETIDO E APROVADO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538112" y="5962451"/>
            <a:ext cx="7605888" cy="1279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00"/>
              </a:lnSpc>
            </a:pPr>
            <a:r>
              <a:rPr lang="en-US" sz="3643">
                <a:solidFill>
                  <a:srgbClr val="0F4164"/>
                </a:solidFill>
                <a:latin typeface="Open Sauce"/>
                <a:ea typeface="Open Sauce"/>
                <a:cs typeface="Open Sauce"/>
                <a:sym typeface="Open Sauce"/>
              </a:rPr>
              <a:t>Nome dos autores:</a:t>
            </a:r>
          </a:p>
          <a:p>
            <a:pPr algn="just">
              <a:lnSpc>
                <a:spcPts val="5100"/>
              </a:lnSpc>
            </a:pPr>
            <a:r>
              <a:rPr lang="en-US" sz="3643">
                <a:solidFill>
                  <a:srgbClr val="0F4164"/>
                </a:solidFill>
                <a:latin typeface="Open Sauce"/>
                <a:ea typeface="Open Sauce"/>
                <a:cs typeface="Open Sauce"/>
                <a:sym typeface="Open Sauce"/>
              </a:rPr>
              <a:t>Nome do autor apresentador:</a:t>
            </a: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4C942AE8-D1A8-49A0-A5B2-BF0958C5E96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82" b="32568"/>
          <a:stretch/>
        </p:blipFill>
        <p:spPr>
          <a:xfrm>
            <a:off x="3148749" y="80554"/>
            <a:ext cx="11980973" cy="430715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03198" b="-1285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-20228"/>
            <a:ext cx="18288000" cy="10307228"/>
            <a:chOff x="0" y="0"/>
            <a:chExt cx="6615044" cy="37598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15044" cy="3759874"/>
            </a:xfrm>
            <a:custGeom>
              <a:avLst/>
              <a:gdLst/>
              <a:ahLst/>
              <a:cxnLst/>
              <a:rect l="l" t="t" r="r" b="b"/>
              <a:pathLst>
                <a:path w="6615044" h="3759874">
                  <a:moveTo>
                    <a:pt x="0" y="0"/>
                  </a:moveTo>
                  <a:lnTo>
                    <a:pt x="6615044" y="0"/>
                  </a:lnTo>
                  <a:lnTo>
                    <a:pt x="6615044" y="3759874"/>
                  </a:lnTo>
                  <a:lnTo>
                    <a:pt x="0" y="3759874"/>
                  </a:lnTo>
                  <a:close/>
                </a:path>
              </a:pathLst>
            </a:custGeom>
            <a:solidFill>
              <a:srgbClr val="FFFFFF">
                <a:alpha val="87843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6615044" cy="37693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485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302483" y="9065276"/>
            <a:ext cx="8288834" cy="964417"/>
            <a:chOff x="0" y="0"/>
            <a:chExt cx="11051779" cy="1285889"/>
          </a:xfrm>
        </p:grpSpPr>
        <p:sp>
          <p:nvSpPr>
            <p:cNvPr id="7" name="Freeform 7"/>
            <p:cNvSpPr/>
            <p:nvPr/>
          </p:nvSpPr>
          <p:spPr>
            <a:xfrm>
              <a:off x="3424687" y="616232"/>
              <a:ext cx="4176183" cy="554092"/>
            </a:xfrm>
            <a:custGeom>
              <a:avLst/>
              <a:gdLst/>
              <a:ahLst/>
              <a:cxnLst/>
              <a:rect l="l" t="t" r="r" b="b"/>
              <a:pathLst>
                <a:path w="4176183" h="554092">
                  <a:moveTo>
                    <a:pt x="0" y="0"/>
                  </a:moveTo>
                  <a:lnTo>
                    <a:pt x="4176183" y="0"/>
                  </a:lnTo>
                  <a:lnTo>
                    <a:pt x="4176183" y="554092"/>
                  </a:lnTo>
                  <a:lnTo>
                    <a:pt x="0" y="5540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7783849" y="347456"/>
              <a:ext cx="3267930" cy="663117"/>
            </a:xfrm>
            <a:custGeom>
              <a:avLst/>
              <a:gdLst/>
              <a:ahLst/>
              <a:cxnLst/>
              <a:rect l="l" t="t" r="r" b="b"/>
              <a:pathLst>
                <a:path w="3267930" h="663117">
                  <a:moveTo>
                    <a:pt x="0" y="0"/>
                  </a:moveTo>
                  <a:lnTo>
                    <a:pt x="3267930" y="0"/>
                  </a:lnTo>
                  <a:lnTo>
                    <a:pt x="3267930" y="663117"/>
                  </a:lnTo>
                  <a:lnTo>
                    <a:pt x="0" y="6631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2157843" y="265463"/>
              <a:ext cx="836248" cy="827102"/>
            </a:xfrm>
            <a:custGeom>
              <a:avLst/>
              <a:gdLst/>
              <a:ahLst/>
              <a:cxnLst/>
              <a:rect l="l" t="t" r="r" b="b"/>
              <a:pathLst>
                <a:path w="836248" h="827102">
                  <a:moveTo>
                    <a:pt x="0" y="0"/>
                  </a:moveTo>
                  <a:lnTo>
                    <a:pt x="836249" y="0"/>
                  </a:lnTo>
                  <a:lnTo>
                    <a:pt x="836249" y="827102"/>
                  </a:lnTo>
                  <a:lnTo>
                    <a:pt x="0" y="8271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0" y="265463"/>
              <a:ext cx="1855319" cy="1020426"/>
            </a:xfrm>
            <a:custGeom>
              <a:avLst/>
              <a:gdLst/>
              <a:ahLst/>
              <a:cxnLst/>
              <a:rect l="l" t="t" r="r" b="b"/>
              <a:pathLst>
                <a:path w="1855319" h="1020426">
                  <a:moveTo>
                    <a:pt x="0" y="0"/>
                  </a:moveTo>
                  <a:lnTo>
                    <a:pt x="1855319" y="0"/>
                  </a:lnTo>
                  <a:lnTo>
                    <a:pt x="1855319" y="1020426"/>
                  </a:lnTo>
                  <a:lnTo>
                    <a:pt x="0" y="1020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>
              <a:off x="682368" y="-9525"/>
              <a:ext cx="773834" cy="1053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82"/>
                </a:lnSpc>
              </a:pPr>
              <a:r>
                <a:rPr lang="en-US" sz="487" b="1" spc="57">
                  <a:solidFill>
                    <a:srgbClr val="0F4164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REALIZAÇÃO: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424687" y="-9525"/>
              <a:ext cx="728982" cy="1166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63"/>
                </a:lnSpc>
              </a:pPr>
              <a:r>
                <a:rPr lang="en-US" sz="545" b="1" spc="64">
                  <a:solidFill>
                    <a:srgbClr val="0F4164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PATROCINIO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2273354" y="-9525"/>
              <a:ext cx="605228" cy="1166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63"/>
                </a:lnSpc>
              </a:pPr>
              <a:r>
                <a:rPr lang="en-US" sz="545" b="1" spc="64">
                  <a:solidFill>
                    <a:srgbClr val="0F4164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PARCEIRO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0" y="5248237"/>
            <a:ext cx="4641960" cy="5038763"/>
          </a:xfrm>
          <a:custGeom>
            <a:avLst/>
            <a:gdLst/>
            <a:ahLst/>
            <a:cxnLst/>
            <a:rect l="l" t="t" r="r" b="b"/>
            <a:pathLst>
              <a:path w="4641960" h="5038763">
                <a:moveTo>
                  <a:pt x="0" y="0"/>
                </a:moveTo>
                <a:lnTo>
                  <a:pt x="4641960" y="0"/>
                </a:lnTo>
                <a:lnTo>
                  <a:pt x="4641960" y="5038763"/>
                </a:lnTo>
                <a:lnTo>
                  <a:pt x="0" y="503876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 flipH="1" flipV="1">
            <a:off x="13646040" y="-20228"/>
            <a:ext cx="4641960" cy="5038763"/>
          </a:xfrm>
          <a:custGeom>
            <a:avLst/>
            <a:gdLst/>
            <a:ahLst/>
            <a:cxnLst/>
            <a:rect l="l" t="t" r="r" b="b"/>
            <a:pathLst>
              <a:path w="4641960" h="5038763">
                <a:moveTo>
                  <a:pt x="4641960" y="5038762"/>
                </a:moveTo>
                <a:lnTo>
                  <a:pt x="0" y="5038762"/>
                </a:lnTo>
                <a:lnTo>
                  <a:pt x="0" y="0"/>
                </a:lnTo>
                <a:lnTo>
                  <a:pt x="4641960" y="0"/>
                </a:lnTo>
                <a:lnTo>
                  <a:pt x="4641960" y="5038762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7795984" y="1358853"/>
            <a:ext cx="8520857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 b="1" u="none" strike="noStrike">
                <a:solidFill>
                  <a:srgbClr val="0F416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SUBITEM DO TRABALHO SUBMETIDO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28700" y="3986780"/>
            <a:ext cx="7605888" cy="631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00"/>
              </a:lnSpc>
            </a:pPr>
            <a:r>
              <a:rPr lang="en-US" sz="3643">
                <a:solidFill>
                  <a:srgbClr val="0F4164"/>
                </a:solidFill>
                <a:latin typeface="Open Sauce"/>
                <a:ea typeface="Open Sauce"/>
                <a:cs typeface="Open Sauce"/>
                <a:sym typeface="Open Sauce"/>
              </a:rPr>
              <a:t>Texto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852EBFA6-736A-4E3C-8524-44BE17C93A8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5" t="31482" r="9892" b="32568"/>
          <a:stretch/>
        </p:blipFill>
        <p:spPr>
          <a:xfrm>
            <a:off x="0" y="-95282"/>
            <a:ext cx="7162800" cy="31879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03198" b="-1285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-22777"/>
            <a:ext cx="18288000" cy="10309777"/>
            <a:chOff x="0" y="0"/>
            <a:chExt cx="6615044" cy="37598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15044" cy="3759874"/>
            </a:xfrm>
            <a:custGeom>
              <a:avLst/>
              <a:gdLst/>
              <a:ahLst/>
              <a:cxnLst/>
              <a:rect l="l" t="t" r="r" b="b"/>
              <a:pathLst>
                <a:path w="6615044" h="3759874">
                  <a:moveTo>
                    <a:pt x="0" y="0"/>
                  </a:moveTo>
                  <a:lnTo>
                    <a:pt x="6615044" y="0"/>
                  </a:lnTo>
                  <a:lnTo>
                    <a:pt x="6615044" y="3759874"/>
                  </a:lnTo>
                  <a:lnTo>
                    <a:pt x="0" y="3759874"/>
                  </a:lnTo>
                  <a:close/>
                </a:path>
              </a:pathLst>
            </a:custGeom>
            <a:solidFill>
              <a:srgbClr val="FFFFFF">
                <a:alpha val="87843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6615044" cy="37693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1485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3646040" y="5248237"/>
            <a:ext cx="4641960" cy="5038763"/>
          </a:xfrm>
          <a:custGeom>
            <a:avLst/>
            <a:gdLst/>
            <a:ahLst/>
            <a:cxnLst/>
            <a:rect l="l" t="t" r="r" b="b"/>
            <a:pathLst>
              <a:path w="4641960" h="5038763">
                <a:moveTo>
                  <a:pt x="4641960" y="0"/>
                </a:moveTo>
                <a:lnTo>
                  <a:pt x="0" y="0"/>
                </a:lnTo>
                <a:lnTo>
                  <a:pt x="0" y="5038763"/>
                </a:lnTo>
                <a:lnTo>
                  <a:pt x="4641960" y="5038763"/>
                </a:lnTo>
                <a:lnTo>
                  <a:pt x="464196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 flipV="1">
            <a:off x="0" y="-34515"/>
            <a:ext cx="4641960" cy="5038763"/>
          </a:xfrm>
          <a:custGeom>
            <a:avLst/>
            <a:gdLst/>
            <a:ahLst/>
            <a:cxnLst/>
            <a:rect l="l" t="t" r="r" b="b"/>
            <a:pathLst>
              <a:path w="4641960" h="5038763">
                <a:moveTo>
                  <a:pt x="0" y="5038762"/>
                </a:moveTo>
                <a:lnTo>
                  <a:pt x="4641960" y="5038762"/>
                </a:lnTo>
                <a:lnTo>
                  <a:pt x="4641960" y="0"/>
                </a:lnTo>
                <a:lnTo>
                  <a:pt x="0" y="0"/>
                </a:lnTo>
                <a:lnTo>
                  <a:pt x="0" y="503876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903033" y="1315150"/>
            <a:ext cx="8520857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 b="1" u="none" strike="noStrike">
                <a:solidFill>
                  <a:srgbClr val="0F416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SUBITEM DO TRABALHO SUBMETIDO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3986780"/>
            <a:ext cx="7605888" cy="631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00"/>
              </a:lnSpc>
            </a:pPr>
            <a:r>
              <a:rPr lang="en-US" sz="3643">
                <a:solidFill>
                  <a:srgbClr val="0F4164"/>
                </a:solidFill>
                <a:latin typeface="Open Sauce"/>
                <a:ea typeface="Open Sauce"/>
                <a:cs typeface="Open Sauce"/>
                <a:sym typeface="Open Sauce"/>
              </a:rPr>
              <a:t>Texto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B66D336A-854F-4A62-8943-CD8282156A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5" t="31482" r="9892" b="32568"/>
          <a:stretch/>
        </p:blipFill>
        <p:spPr>
          <a:xfrm>
            <a:off x="11125200" y="-22777"/>
            <a:ext cx="7162800" cy="31879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03198" b="-1285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10287000"/>
            <a:chOff x="0" y="0"/>
            <a:chExt cx="6615044" cy="37598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15044" cy="3759874"/>
            </a:xfrm>
            <a:custGeom>
              <a:avLst/>
              <a:gdLst/>
              <a:ahLst/>
              <a:cxnLst/>
              <a:rect l="l" t="t" r="r" b="b"/>
              <a:pathLst>
                <a:path w="6615044" h="3759874">
                  <a:moveTo>
                    <a:pt x="0" y="0"/>
                  </a:moveTo>
                  <a:lnTo>
                    <a:pt x="6615044" y="0"/>
                  </a:lnTo>
                  <a:lnTo>
                    <a:pt x="6615044" y="3759874"/>
                  </a:lnTo>
                  <a:lnTo>
                    <a:pt x="0" y="3759874"/>
                  </a:lnTo>
                  <a:close/>
                </a:path>
              </a:pathLst>
            </a:custGeom>
            <a:solidFill>
              <a:srgbClr val="FFFFFF">
                <a:alpha val="87843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6615044" cy="37693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1485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13646040" y="5248237"/>
            <a:ext cx="4641960" cy="5038763"/>
          </a:xfrm>
          <a:custGeom>
            <a:avLst/>
            <a:gdLst/>
            <a:ahLst/>
            <a:cxnLst/>
            <a:rect l="l" t="t" r="r" b="b"/>
            <a:pathLst>
              <a:path w="4641960" h="5038763">
                <a:moveTo>
                  <a:pt x="4641960" y="0"/>
                </a:moveTo>
                <a:lnTo>
                  <a:pt x="0" y="0"/>
                </a:lnTo>
                <a:lnTo>
                  <a:pt x="0" y="5038763"/>
                </a:lnTo>
                <a:lnTo>
                  <a:pt x="4641960" y="5038763"/>
                </a:lnTo>
                <a:lnTo>
                  <a:pt x="464196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 flipV="1">
            <a:off x="0" y="33337"/>
            <a:ext cx="4641960" cy="5038763"/>
          </a:xfrm>
          <a:custGeom>
            <a:avLst/>
            <a:gdLst/>
            <a:ahLst/>
            <a:cxnLst/>
            <a:rect l="l" t="t" r="r" b="b"/>
            <a:pathLst>
              <a:path w="4641960" h="5038763">
                <a:moveTo>
                  <a:pt x="0" y="5038762"/>
                </a:moveTo>
                <a:lnTo>
                  <a:pt x="4641960" y="5038762"/>
                </a:lnTo>
                <a:lnTo>
                  <a:pt x="4641960" y="0"/>
                </a:lnTo>
                <a:lnTo>
                  <a:pt x="0" y="0"/>
                </a:lnTo>
                <a:lnTo>
                  <a:pt x="0" y="5038762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903033" y="1315150"/>
            <a:ext cx="8520857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 b="1" u="none" strike="noStrike">
                <a:solidFill>
                  <a:srgbClr val="0F416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SUBITEM DO TRABALHO SUBMETIDO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3986780"/>
            <a:ext cx="7605888" cy="631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00"/>
              </a:lnSpc>
            </a:pPr>
            <a:r>
              <a:rPr lang="en-US" sz="3643">
                <a:solidFill>
                  <a:srgbClr val="0F4164"/>
                </a:solidFill>
                <a:latin typeface="Open Sauce"/>
                <a:ea typeface="Open Sauce"/>
                <a:cs typeface="Open Sauce"/>
                <a:sym typeface="Open Sauce"/>
              </a:rPr>
              <a:t>Texto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4123439A-5E43-4FB9-A025-95EF0B5269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5" t="31482" r="9892" b="32568"/>
          <a:stretch/>
        </p:blipFill>
        <p:spPr>
          <a:xfrm>
            <a:off x="11125200" y="-26060"/>
            <a:ext cx="7162800" cy="31879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1604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-20228"/>
            <a:ext cx="18288000" cy="10307228"/>
            <a:chOff x="0" y="0"/>
            <a:chExt cx="6615044" cy="37598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15044" cy="3759874"/>
            </a:xfrm>
            <a:custGeom>
              <a:avLst/>
              <a:gdLst/>
              <a:ahLst/>
              <a:cxnLst/>
              <a:rect l="l" t="t" r="r" b="b"/>
              <a:pathLst>
                <a:path w="6615044" h="3759874">
                  <a:moveTo>
                    <a:pt x="0" y="0"/>
                  </a:moveTo>
                  <a:lnTo>
                    <a:pt x="6615044" y="0"/>
                  </a:lnTo>
                  <a:lnTo>
                    <a:pt x="6615044" y="3759874"/>
                  </a:lnTo>
                  <a:lnTo>
                    <a:pt x="0" y="3759874"/>
                  </a:lnTo>
                  <a:close/>
                </a:path>
              </a:pathLst>
            </a:custGeom>
            <a:solidFill>
              <a:srgbClr val="FFFFFF">
                <a:alpha val="87843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6615044" cy="37693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1485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624935" y="8422047"/>
            <a:ext cx="12342085" cy="1436018"/>
            <a:chOff x="0" y="0"/>
            <a:chExt cx="16456113" cy="1914691"/>
          </a:xfrm>
        </p:grpSpPr>
        <p:sp>
          <p:nvSpPr>
            <p:cNvPr id="7" name="Freeform 7"/>
            <p:cNvSpPr/>
            <p:nvPr/>
          </p:nvSpPr>
          <p:spPr>
            <a:xfrm>
              <a:off x="5099364" y="917570"/>
              <a:ext cx="6218342" cy="825044"/>
            </a:xfrm>
            <a:custGeom>
              <a:avLst/>
              <a:gdLst/>
              <a:ahLst/>
              <a:cxnLst/>
              <a:rect l="l" t="t" r="r" b="b"/>
              <a:pathLst>
                <a:path w="6218342" h="825044">
                  <a:moveTo>
                    <a:pt x="0" y="0"/>
                  </a:moveTo>
                  <a:lnTo>
                    <a:pt x="6218342" y="0"/>
                  </a:lnTo>
                  <a:lnTo>
                    <a:pt x="6218342" y="825045"/>
                  </a:lnTo>
                  <a:lnTo>
                    <a:pt x="0" y="825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1590161" y="517362"/>
              <a:ext cx="4865952" cy="987383"/>
            </a:xfrm>
            <a:custGeom>
              <a:avLst/>
              <a:gdLst/>
              <a:ahLst/>
              <a:cxnLst/>
              <a:rect l="l" t="t" r="r" b="b"/>
              <a:pathLst>
                <a:path w="4865952" h="987383">
                  <a:moveTo>
                    <a:pt x="0" y="0"/>
                  </a:moveTo>
                  <a:lnTo>
                    <a:pt x="4865952" y="0"/>
                  </a:lnTo>
                  <a:lnTo>
                    <a:pt x="4865952" y="987383"/>
                  </a:lnTo>
                  <a:lnTo>
                    <a:pt x="0" y="9873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3213032" y="395275"/>
              <a:ext cx="1245175" cy="1231556"/>
            </a:xfrm>
            <a:custGeom>
              <a:avLst/>
              <a:gdLst/>
              <a:ahLst/>
              <a:cxnLst/>
              <a:rect l="l" t="t" r="r" b="b"/>
              <a:pathLst>
                <a:path w="1245175" h="1231556">
                  <a:moveTo>
                    <a:pt x="0" y="0"/>
                  </a:moveTo>
                  <a:lnTo>
                    <a:pt x="1245175" y="0"/>
                  </a:lnTo>
                  <a:lnTo>
                    <a:pt x="1245175" y="1231556"/>
                  </a:lnTo>
                  <a:lnTo>
                    <a:pt x="0" y="12315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0" y="395275"/>
              <a:ext cx="2762573" cy="1519415"/>
            </a:xfrm>
            <a:custGeom>
              <a:avLst/>
              <a:gdLst/>
              <a:ahLst/>
              <a:cxnLst/>
              <a:rect l="l" t="t" r="r" b="b"/>
              <a:pathLst>
                <a:path w="2762573" h="1519415">
                  <a:moveTo>
                    <a:pt x="0" y="0"/>
                  </a:moveTo>
                  <a:lnTo>
                    <a:pt x="2762573" y="0"/>
                  </a:lnTo>
                  <a:lnTo>
                    <a:pt x="2762573" y="1519416"/>
                  </a:lnTo>
                  <a:lnTo>
                    <a:pt x="0" y="15194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>
              <a:off x="1016046" y="-19050"/>
              <a:ext cx="1152240" cy="1617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016"/>
                </a:lnSpc>
              </a:pPr>
              <a:r>
                <a:rPr lang="en-US" sz="725" b="1" spc="85" dirty="0">
                  <a:solidFill>
                    <a:srgbClr val="0F4164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REALIZAÇÃO: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099364" y="-19050"/>
              <a:ext cx="1085455" cy="1786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137"/>
                </a:lnSpc>
              </a:pPr>
              <a:r>
                <a:rPr lang="en-US" sz="812" b="1" spc="95">
                  <a:solidFill>
                    <a:srgbClr val="0F4164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PATROCINIO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385027" y="-19050"/>
              <a:ext cx="901185" cy="1786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137"/>
                </a:lnSpc>
              </a:pPr>
              <a:r>
                <a:rPr lang="en-US" sz="812" b="1" spc="95">
                  <a:solidFill>
                    <a:srgbClr val="0F4164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PARCEIRO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0" y="5248237"/>
            <a:ext cx="4641960" cy="5038763"/>
          </a:xfrm>
          <a:custGeom>
            <a:avLst/>
            <a:gdLst/>
            <a:ahLst/>
            <a:cxnLst/>
            <a:rect l="l" t="t" r="r" b="b"/>
            <a:pathLst>
              <a:path w="4641960" h="5038763">
                <a:moveTo>
                  <a:pt x="0" y="0"/>
                </a:moveTo>
                <a:lnTo>
                  <a:pt x="4641960" y="0"/>
                </a:lnTo>
                <a:lnTo>
                  <a:pt x="4641960" y="5038763"/>
                </a:lnTo>
                <a:lnTo>
                  <a:pt x="0" y="503876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" name="Freeform 15"/>
          <p:cNvSpPr/>
          <p:nvPr/>
        </p:nvSpPr>
        <p:spPr>
          <a:xfrm flipH="1" flipV="1">
            <a:off x="13646040" y="-20228"/>
            <a:ext cx="4641960" cy="5038763"/>
          </a:xfrm>
          <a:custGeom>
            <a:avLst/>
            <a:gdLst/>
            <a:ahLst/>
            <a:cxnLst/>
            <a:rect l="l" t="t" r="r" b="b"/>
            <a:pathLst>
              <a:path w="4641960" h="5038763">
                <a:moveTo>
                  <a:pt x="4641960" y="5038762"/>
                </a:moveTo>
                <a:lnTo>
                  <a:pt x="0" y="5038762"/>
                </a:lnTo>
                <a:lnTo>
                  <a:pt x="0" y="0"/>
                </a:lnTo>
                <a:lnTo>
                  <a:pt x="4641960" y="0"/>
                </a:lnTo>
                <a:lnTo>
                  <a:pt x="4641960" y="5038762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6446108" y="4312159"/>
            <a:ext cx="5395783" cy="5870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 b="1" u="none" strike="noStrike" dirty="0">
                <a:solidFill>
                  <a:srgbClr val="0F416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AGRADECIMENTOS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538112" y="5724008"/>
            <a:ext cx="7605888" cy="1279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00"/>
              </a:lnSpc>
            </a:pPr>
            <a:r>
              <a:rPr lang="en-US" sz="3643">
                <a:solidFill>
                  <a:srgbClr val="0F4164"/>
                </a:solidFill>
                <a:latin typeface="Open Sauce"/>
                <a:ea typeface="Open Sauce"/>
                <a:cs typeface="Open Sauce"/>
                <a:sym typeface="Open Sauce"/>
              </a:rPr>
              <a:t>Nome dos autores:</a:t>
            </a:r>
          </a:p>
          <a:p>
            <a:pPr algn="just">
              <a:lnSpc>
                <a:spcPts val="5100"/>
              </a:lnSpc>
            </a:pPr>
            <a:r>
              <a:rPr lang="en-US" sz="3643">
                <a:solidFill>
                  <a:srgbClr val="0F4164"/>
                </a:solidFill>
                <a:latin typeface="Open Sauce"/>
                <a:ea typeface="Open Sauce"/>
                <a:cs typeface="Open Sauce"/>
                <a:sym typeface="Open Sauce"/>
              </a:rPr>
              <a:t>Nome do autor apresentador: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446139CC-D156-496A-9267-D33E8EB0DE2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82" b="32568"/>
          <a:stretch/>
        </p:blipFill>
        <p:spPr>
          <a:xfrm>
            <a:off x="3148749" y="80554"/>
            <a:ext cx="11980973" cy="430715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54</Words>
  <Application>Microsoft Office PowerPoint</Application>
  <PresentationFormat>Personalizar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0" baseType="lpstr">
      <vt:lpstr>Open Sauce</vt:lpstr>
      <vt:lpstr>Arial</vt:lpstr>
      <vt:lpstr>Open Sauce Bold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10º CONDEST 2026</dc:title>
  <cp:lastModifiedBy>Mariane Lima</cp:lastModifiedBy>
  <cp:revision>4</cp:revision>
  <dcterms:created xsi:type="dcterms:W3CDTF">2006-08-16T00:00:00Z</dcterms:created>
  <dcterms:modified xsi:type="dcterms:W3CDTF">2026-06-14T13:58:55Z</dcterms:modified>
  <dc:identifier>DAHLW68qiOc</dc:identifier>
</cp:coreProperties>
</file>